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Inter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41" autoAdjust="0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10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1200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2797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Vaccination Data Analysis and Visualization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251478"/>
            <a:ext cx="755642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analyze global vaccination data to identify trends in vaccination coverage, disease incidence, and vaccine effectiveness. The data will be cleaned and stored in a SQL database for efficient management. Using Power BI, interactive dashboards will be developed to visualize insights, enabling a deeper understanding of vaccination strategies and their impact on disease control. This approach will support data-driven decision-making and enhance public health outcomes.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419017"/>
            <a:ext cx="179391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Saranya S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00451"/>
            <a:ext cx="411968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Visualization in Power BI</a:t>
            </a:r>
            <a:endParaRPr lang="en-US" sz="2300" dirty="0"/>
          </a:p>
        </p:txBody>
      </p:sp>
      <p:sp>
        <p:nvSpPr>
          <p:cNvPr id="4" name="Text 1"/>
          <p:cNvSpPr/>
          <p:nvPr/>
        </p:nvSpPr>
        <p:spPr>
          <a:xfrm>
            <a:off x="793790" y="23276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Interactive Dashboards: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294572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Power BI to create dynamic and visually engaging reports with filters and slicers for users to explore the vaccination data.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75082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 vaccination rates, disease incidence, and antigen coverage over time and across regions.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5559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Displayed vaccination coverage and disease incidence by region.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99812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 trends in vaccination coverage, disease rates, and effectiveness over multiple years.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80322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Correlate vaccination coverage and disease incidence across different countries or regions.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84452"/>
            <a:ext cx="439495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Exploratory Data Analysis (EDA)</a:t>
            </a:r>
            <a:endParaRPr lang="en-US" sz="2300" dirty="0"/>
          </a:p>
        </p:txBody>
      </p:sp>
      <p:sp>
        <p:nvSpPr>
          <p:cNvPr id="4" name="Text 1"/>
          <p:cNvSpPr/>
          <p:nvPr/>
        </p:nvSpPr>
        <p:spPr>
          <a:xfrm>
            <a:off x="793790" y="288333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Analyzed vaccination coverage trends, identifying regions with low coverage and exploring factors contributing to these disparities.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68843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Analyzed disease trends, looking for patterns in disease outbreaks and evaluating the impact of vaccination programs on disease reduction.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5644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Explored regional disparities in vaccination coverage and disease incidence, identifying areas where targeted interventions could have a significant impact.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583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321" y="3027640"/>
            <a:ext cx="4952762" cy="619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Deliverables: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60321" y="3929777"/>
            <a:ext cx="6560582" cy="1720929"/>
          </a:xfrm>
          <a:prstGeom prst="roundRect">
            <a:avLst>
              <a:gd name="adj" fmla="val 460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56536" y="4125992"/>
            <a:ext cx="247638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Python Scripts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56536" y="4548664"/>
            <a:ext cx="6168152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provide scripts for data extraction and cleaning, documenting the process and ensuring reproducibility of our analysis.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7409498" y="3929777"/>
            <a:ext cx="6560582" cy="1720929"/>
          </a:xfrm>
          <a:prstGeom prst="roundRect">
            <a:avLst>
              <a:gd name="adj" fmla="val 460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05713" y="4125992"/>
            <a:ext cx="247638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SQL Database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05713" y="4548664"/>
            <a:ext cx="6168152" cy="905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deliver a structured and normalized SQL database containing the cleaned data, providing a foundation for further analysis and development.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60321" y="5839301"/>
            <a:ext cx="6560582" cy="1720929"/>
          </a:xfrm>
          <a:prstGeom prst="roundRect">
            <a:avLst>
              <a:gd name="adj" fmla="val 460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56536" y="6035516"/>
            <a:ext cx="247638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Power BI Reports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56536" y="6458188"/>
            <a:ext cx="6168152" cy="905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present interactive reports and dashboards showcasing key insights, allowing stakeholders to explore the data and gain a deeper understanding of global vaccination trends.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7409498" y="5839301"/>
            <a:ext cx="6560582" cy="1720929"/>
          </a:xfrm>
          <a:prstGeom prst="roundRect">
            <a:avLst>
              <a:gd name="adj" fmla="val 460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05713" y="6035516"/>
            <a:ext cx="247638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Documentation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605713" y="6458188"/>
            <a:ext cx="6168152" cy="905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provide detailed documentation explaining the methodology, challenges faced, and solutions implemented, ensuring transparency and enabling others to build on our work.</a:t>
            </a:r>
            <a:endParaRPr lang="en-US" sz="14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5024"/>
            <a:ext cx="1110734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Actionable Insights: Making a Difference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456259"/>
            <a:ext cx="440424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Prioritize Low-Coverage Regions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055144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analysis identifies regions with low vaccination coverage, allowing for targeted efforts to improve immunization rates and reduce disease incidence in these areas.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2456259"/>
            <a:ext cx="411444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Support Vaccine Development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3055144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analyzing the effectiveness of existing vaccines and identifying diseases with high incidence rates, we can support research and development efforts for new and improved vaccines.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92792"/>
            <a:ext cx="405431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Optimize Resource Allocation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93790" y="579167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analysis allows for efficient allocation of resources to regions with the greatest need, ensuring that limited resources are used effectively to maximize impact.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192792"/>
            <a:ext cx="404360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Inform Global Health Policies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599521" y="579167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provide data-driven recommendations for vaccination policies, supporting governments in making evidence-based decisions to improve global health outcomes.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885" y="475536"/>
            <a:ext cx="9913858" cy="566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Impact of Vaccination: A Global Perspective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963" y="1386840"/>
            <a:ext cx="1661041" cy="15594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3227" y="2201942"/>
            <a:ext cx="92392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4962525" y="1697355"/>
            <a:ext cx="2558296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Reduced Disease Burden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962525" y="2083832"/>
            <a:ext cx="8891468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Vaccination significantly reduces the burden of infectious diseases, saving lives and improving the overall health and well-being of individuals and communities.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4833104" y="2958346"/>
            <a:ext cx="9150310" cy="11430"/>
          </a:xfrm>
          <a:prstGeom prst="roundRect">
            <a:avLst>
              <a:gd name="adj" fmla="val 634098"/>
            </a:avLst>
          </a:prstGeom>
          <a:solidFill>
            <a:srgbClr val="B2D4E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383" y="2989421"/>
            <a:ext cx="3322082" cy="155948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8225" y="3596521"/>
            <a:ext cx="122277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5792986" y="3299936"/>
            <a:ext cx="2850952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Improved Health Outcomes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792986" y="3686413"/>
            <a:ext cx="8061008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Vaccination contributes to improved health outcomes, reducing the incidence of preventable diseases and leading to a healthier and more productive society.</a:t>
            </a:r>
            <a:endParaRPr lang="en-US" sz="1350" dirty="0"/>
          </a:p>
        </p:txBody>
      </p:sp>
      <p:sp>
        <p:nvSpPr>
          <p:cNvPr id="12" name="Shape 8"/>
          <p:cNvSpPr/>
          <p:nvPr/>
        </p:nvSpPr>
        <p:spPr>
          <a:xfrm>
            <a:off x="5663565" y="4560927"/>
            <a:ext cx="8319849" cy="11430"/>
          </a:xfrm>
          <a:prstGeom prst="roundRect">
            <a:avLst>
              <a:gd name="adj" fmla="val 634098"/>
            </a:avLst>
          </a:prstGeom>
          <a:solidFill>
            <a:srgbClr val="B2D4E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922" y="4592003"/>
            <a:ext cx="4983123" cy="155948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8344" y="5199102"/>
            <a:ext cx="122158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6623566" y="4902518"/>
            <a:ext cx="2264807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Stronger Immunity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6623566" y="5288994"/>
            <a:ext cx="7230428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Vaccination helps build a stronger immune system, protecting individuals from diseases and minimizing the risk of complications and long-term health issues.</a:t>
            </a:r>
            <a:endParaRPr lang="en-US" sz="1350" dirty="0"/>
          </a:p>
        </p:txBody>
      </p:sp>
      <p:sp>
        <p:nvSpPr>
          <p:cNvPr id="17" name="Shape 12"/>
          <p:cNvSpPr/>
          <p:nvPr/>
        </p:nvSpPr>
        <p:spPr>
          <a:xfrm>
            <a:off x="6494145" y="6163508"/>
            <a:ext cx="7489269" cy="11430"/>
          </a:xfrm>
          <a:prstGeom prst="roundRect">
            <a:avLst>
              <a:gd name="adj" fmla="val 634098"/>
            </a:avLst>
          </a:prstGeom>
          <a:solidFill>
            <a:srgbClr val="B2D4E5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42" y="6194584"/>
            <a:ext cx="6644164" cy="155948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01202" y="6801683"/>
            <a:ext cx="116324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650" dirty="0"/>
          </a:p>
        </p:txBody>
      </p:sp>
      <p:sp>
        <p:nvSpPr>
          <p:cNvPr id="20" name="Text 14"/>
          <p:cNvSpPr/>
          <p:nvPr/>
        </p:nvSpPr>
        <p:spPr>
          <a:xfrm>
            <a:off x="7454027" y="6367105"/>
            <a:ext cx="2338030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Global Health Security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7454027" y="6753582"/>
            <a:ext cx="6399967" cy="827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vaccination coverage strengthens global health security, preventing the spread of infectious diseases across borders and contributing to a healthier world.</a:t>
            </a:r>
            <a:endParaRPr lang="en-US" sz="13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93144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Conclusion: Building a Healthier Future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121825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analyzing global vaccination data, we gain invaluable insights into the effectiveness of vaccination programs and identify opportunities for improvement. This project empowers public health officials to make data-driven decisions, prioritize resources, and ultimately contribute to a healthier future for everyone.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853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Objectives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0915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72503" y="2168009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530906" y="2091571"/>
            <a:ext cx="3459242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Preparation Strategy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530906" y="2971800"/>
            <a:ext cx="345924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Cleaning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Prepare and standardize global vaccination datasets, removing inconsistencies and ensuring data quality for accurate analysis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0915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70790" y="2168009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5954078" y="2091571"/>
            <a:ext cx="326755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Database Infrastructure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5954078" y="2599730"/>
            <a:ext cx="345924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Database Setup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Create a robust relational database to efficiently store and manage vaccination records, enabling complex querying and data retrieval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0915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94200" y="2168009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10377249" y="2091571"/>
            <a:ext cx="3459242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Visualization Approach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0377249" y="2971800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 Integration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Connect cleaned data sources to Power BI for seamless data transformation and interactive visualization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6311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52619" y="5707618"/>
            <a:ext cx="1925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800" dirty="0"/>
          </a:p>
        </p:txBody>
      </p:sp>
      <p:sp>
        <p:nvSpPr>
          <p:cNvPr id="17" name="Text 15"/>
          <p:cNvSpPr/>
          <p:nvPr/>
        </p:nvSpPr>
        <p:spPr>
          <a:xfrm>
            <a:off x="1530906" y="5631180"/>
            <a:ext cx="368796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Visualization Development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1530906" y="6139339"/>
            <a:ext cx="56709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Visualization in Power BI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Develop comprehensive, interactive dashboards that reveal vaccination trends, coverage rates, and regional variations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667" y="56311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582376" y="5707618"/>
            <a:ext cx="20288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800" dirty="0"/>
          </a:p>
        </p:txBody>
      </p:sp>
      <p:sp>
        <p:nvSpPr>
          <p:cNvPr id="21" name="Text 19"/>
          <p:cNvSpPr/>
          <p:nvPr/>
        </p:nvSpPr>
        <p:spPr>
          <a:xfrm>
            <a:off x="8165783" y="5631180"/>
            <a:ext cx="416528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Analytical Insights Generation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8165783" y="6139339"/>
            <a:ext cx="56709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Exploratory Data Analysis (EDA)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Uncover hidden patterns, correlations, and insights in vaccination data to support public health decision-making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586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Business Use Cases: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457099"/>
            <a:ext cx="284559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Public Health Strategy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428053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 vaccination coverage across regions to prioritize targeted intervention efforts.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457099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Resource Allocation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4200406" y="4055983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vaccine distribution by forecasting demand and identifying regions with low coverage.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457099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Global Health Policy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607022" y="4055983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evidence-based recommendations to guide national vaccination policy decisions.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457099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Disease Prevention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11013638" y="4055983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vaccination impact to identify gaps and support strategies for emerging vaccine requirements.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178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Sources: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2930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Coverage Data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89190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on vaccination rates by region, year, target populations, and doses administered.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22930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Incidence Rate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28919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Rates of disease occurrence by country and year.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3037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Reported Cases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93790" y="490263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Number of disease cases reported for specific regions and years.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3037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Vaccine Introduction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599521" y="490263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Information on whether a vaccine has been introduced in a country.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172676"/>
            <a:ext cx="308883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Vaccine Schedule Data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793790" y="68849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Details on the dose or round of vaccines in the immunization schedule.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139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Technical Tags: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309" y="273581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52960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Python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4037767"/>
            <a:ext cx="30054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for data extraction, cleaning, and initial analysis, Python's flexibility and powerful libraries are essential for processing large datasets.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084" y="2735818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352960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SQL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4139446" y="4037767"/>
            <a:ext cx="300561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serves as the backbone for organizing and storing the structured data, ensuring data integrity and enabling efficient queries for analysis.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3859" y="273581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352960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Power BI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7485221" y="4037767"/>
            <a:ext cx="300561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 empowers the creation of interactive dashboards and visualizations, making the insights accessible and understandable to a wider audience.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69635" y="273581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352960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Analytics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10830997" y="4037767"/>
            <a:ext cx="300561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leverages various analytical techniques, including EDA, correlation analysis, and trend analysis, to uncover valuable patterns and insights from the data.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414" y="505539"/>
            <a:ext cx="4825841" cy="603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Methodology: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14" y="1476375"/>
            <a:ext cx="13343573" cy="103965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14" y="2768798"/>
            <a:ext cx="13343573" cy="1039654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14" y="4061222"/>
            <a:ext cx="13343573" cy="1039654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14" y="5353645"/>
            <a:ext cx="13343573" cy="1039654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414" y="6646069"/>
            <a:ext cx="13343573" cy="10396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8484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Cleaning</a:t>
            </a:r>
            <a:endParaRPr lang="en-US" sz="2300" dirty="0"/>
          </a:p>
        </p:txBody>
      </p:sp>
      <p:sp>
        <p:nvSpPr>
          <p:cNvPr id="4" name="Text 1"/>
          <p:cNvSpPr/>
          <p:nvPr/>
        </p:nvSpPr>
        <p:spPr>
          <a:xfrm>
            <a:off x="793790" y="321206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Handling missing Data: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advanced imputation strategies by utilizing group-based aggregation methods, strategically filling missing values using statistically relevant related columns.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5592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 Consistency: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 data types through precise type casting, converting year and numerical columns to integer format to ensure data consistency and analytical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9620" y="606028"/>
            <a:ext cx="2886194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SQL Database Setup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769620" y="1214080"/>
            <a:ext cx="5775960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 Creation:</a:t>
            </a: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Storing the structured and cleaned data in relational SQL tables, including vaccination data, disease incidence, and antigen details.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69620" y="2516862"/>
            <a:ext cx="5775960" cy="1407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Normalization:</a:t>
            </a: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Organize data into separate entities (e.g., vaccines, diseases, locations, and year periods) to minimize redundancy and enhance efficiency.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69620" y="4171474"/>
            <a:ext cx="5775960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Data Integrity:</a:t>
            </a: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Implement primary and foreign key constraints to maintain referential integrity and data consistency.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69620" y="5474256"/>
            <a:ext cx="577596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69620" y="6073378"/>
            <a:ext cx="577596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69620" y="6672501"/>
            <a:ext cx="577596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69620" y="7271623"/>
            <a:ext cx="577596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FA9B7E-958F-2AEA-99D5-133BCC29A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219" y="0"/>
            <a:ext cx="7727182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568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Power BI Integration</a:t>
            </a:r>
            <a:endParaRPr lang="en-US" sz="2300" dirty="0"/>
          </a:p>
        </p:txBody>
      </p:sp>
      <p:sp>
        <p:nvSpPr>
          <p:cNvPr id="4" name="Text 1"/>
          <p:cNvSpPr/>
          <p:nvPr/>
        </p:nvSpPr>
        <p:spPr>
          <a:xfrm>
            <a:off x="793790" y="388405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Power BI to the SQL database using its SQL connector to pull relevant tables for analysis. Set up scheduled refreshes for updated data.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1158</Words>
  <Application>Microsoft Office PowerPoint</Application>
  <PresentationFormat>Custom</PresentationFormat>
  <Paragraphs>117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Inter</vt:lpstr>
      <vt:lpstr>Petrona Bold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 S</cp:lastModifiedBy>
  <cp:revision>3</cp:revision>
  <dcterms:created xsi:type="dcterms:W3CDTF">2025-02-18T15:45:28Z</dcterms:created>
  <dcterms:modified xsi:type="dcterms:W3CDTF">2025-03-01T07:43:29Z</dcterms:modified>
</cp:coreProperties>
</file>